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0"/>
  </p:notesMasterIdLst>
  <p:sldIdLst>
    <p:sldId id="263" r:id="rId2"/>
    <p:sldId id="262" r:id="rId3"/>
    <p:sldId id="261" r:id="rId4"/>
    <p:sldId id="260" r:id="rId5"/>
    <p:sldId id="259" r:id="rId6"/>
    <p:sldId id="258" r:id="rId7"/>
    <p:sldId id="256" r:id="rId8"/>
    <p:sldId id="257" r:id="rId9"/>
  </p:sldIdLst>
  <p:sldSz cx="10906125" cy="23622000"/>
  <p:notesSz cx="23622000" cy="10906125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Play Regular" panose="020B0604020202020204" charset="0"/>
      <p:regular r:id="rId15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493" autoAdjust="0"/>
    <p:restoredTop sz="94610"/>
  </p:normalViewPr>
  <p:slideViewPr>
    <p:cSldViewPr snapToGrid="0" snapToObjects="1">
      <p:cViewPr varScale="1">
        <p:scale>
          <a:sx n="34" d="100"/>
          <a:sy n="34" d="100"/>
        </p:scale>
        <p:origin x="42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565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ppgallery.huawei.com/app/C102324535" TargetMode="External"/><Relationship Id="rId5" Type="http://schemas.openxmlformats.org/officeDocument/2006/relationships/hyperlink" Target="https://play.google.com/store/apps/details?id=sputnik.axmor.com" TargetMode="External"/><Relationship Id="rId4" Type="http://schemas.openxmlformats.org/officeDocument/2006/relationships/hyperlink" Target="https://apps.apple.com/ru/app/&#1085;&#1072;&#1096;-&#1076;&#1086;&#1084;/id137130096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4"/>
            <a:extLst>
              <a:ext uri="{FF2B5EF4-FFF2-40B4-BE49-F238E27FC236}">
                <a16:creationId xmlns:a16="http://schemas.microsoft.com/office/drawing/2014/main" id="{E889477A-6AB5-4CB8-9277-00828127FBEA}"/>
              </a:ext>
            </a:extLst>
          </p:cNvPr>
          <p:cNvSpPr/>
          <p:nvPr/>
        </p:nvSpPr>
        <p:spPr>
          <a:xfrm>
            <a:off x="1359730" y="20355771"/>
            <a:ext cx="2324100" cy="2324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hlinkClick r:id="rId5"/>
            <a:extLst>
              <a:ext uri="{FF2B5EF4-FFF2-40B4-BE49-F238E27FC236}">
                <a16:creationId xmlns:a16="http://schemas.microsoft.com/office/drawing/2014/main" id="{F30209F0-8EB6-4578-A26F-22713837356A}"/>
              </a:ext>
            </a:extLst>
          </p:cNvPr>
          <p:cNvSpPr/>
          <p:nvPr/>
        </p:nvSpPr>
        <p:spPr>
          <a:xfrm>
            <a:off x="4399864" y="20355771"/>
            <a:ext cx="2324100" cy="2324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hlinkClick r:id="rId6"/>
            <a:extLst>
              <a:ext uri="{FF2B5EF4-FFF2-40B4-BE49-F238E27FC236}">
                <a16:creationId xmlns:a16="http://schemas.microsoft.com/office/drawing/2014/main" id="{56830B96-8683-45D7-B6BA-F35A0CFFA679}"/>
              </a:ext>
            </a:extLst>
          </p:cNvPr>
          <p:cNvSpPr/>
          <p:nvPr/>
        </p:nvSpPr>
        <p:spPr>
          <a:xfrm>
            <a:off x="7439998" y="20355771"/>
            <a:ext cx="2324100" cy="2324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3">
            <a:extLst>
              <a:ext uri="{FF2B5EF4-FFF2-40B4-BE49-F238E27FC236}">
                <a16:creationId xmlns:a16="http://schemas.microsoft.com/office/drawing/2014/main" id="{9BB4A8B9-9886-4A8E-BE2D-7258466A40CD}"/>
              </a:ext>
            </a:extLst>
          </p:cNvPr>
          <p:cNvSpPr/>
          <p:nvPr/>
        </p:nvSpPr>
        <p:spPr>
          <a:xfrm>
            <a:off x="1663076" y="9375997"/>
            <a:ext cx="7415504" cy="12465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10500"/>
              </a:lnSpc>
              <a:buNone/>
            </a:pPr>
            <a:endParaRPr lang="ru-RU" sz="7200" dirty="0"/>
          </a:p>
        </p:txBody>
      </p:sp>
      <p:sp>
        <p:nvSpPr>
          <p:cNvPr id="19" name="Text 4">
            <a:extLst>
              <a:ext uri="{FF2B5EF4-FFF2-40B4-BE49-F238E27FC236}">
                <a16:creationId xmlns:a16="http://schemas.microsoft.com/office/drawing/2014/main" id="{0196E2C7-CB6B-4FF8-9186-B95F2D4AEF4F}"/>
              </a:ext>
            </a:extLst>
          </p:cNvPr>
          <p:cNvSpPr/>
          <p:nvPr/>
        </p:nvSpPr>
        <p:spPr>
          <a:xfrm>
            <a:off x="837721" y="13853332"/>
            <a:ext cx="8849204" cy="926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880"/>
              </a:lnSpc>
              <a:buNone/>
            </a:pPr>
            <a:r>
              <a:rPr lang="ru-RU" sz="4000" dirty="0">
                <a:solidFill>
                  <a:srgbClr val="000050">
                    <a:alpha val="100000"/>
                  </a:srgbClr>
                </a:solidFill>
                <a:latin typeface="Play Regular" pitchFamily="34" charset="0"/>
                <a:ea typeface="Play Regular" pitchFamily="34" charset="-122"/>
                <a:cs typeface="Play Regular" pitchFamily="34" charset="-120"/>
              </a:rPr>
              <a:t>ФГБУ “Академия комфорта”</a:t>
            </a:r>
            <a:endParaRPr lang="ru-RU" sz="4000" dirty="0"/>
          </a:p>
        </p:txBody>
      </p:sp>
      <p:sp>
        <p:nvSpPr>
          <p:cNvPr id="20" name="Text 5">
            <a:extLst>
              <a:ext uri="{FF2B5EF4-FFF2-40B4-BE49-F238E27FC236}">
                <a16:creationId xmlns:a16="http://schemas.microsoft.com/office/drawing/2014/main" id="{E4340C21-0637-472F-B162-D7FB76C4D64E}"/>
              </a:ext>
            </a:extLst>
          </p:cNvPr>
          <p:cNvSpPr/>
          <p:nvPr/>
        </p:nvSpPr>
        <p:spPr>
          <a:xfrm>
            <a:off x="837721" y="14608853"/>
            <a:ext cx="9230683" cy="926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880"/>
              </a:lnSpc>
              <a:buNone/>
            </a:pPr>
            <a:r>
              <a:rPr lang="ru-RU" sz="4000" dirty="0">
                <a:solidFill>
                  <a:srgbClr val="000050">
                    <a:alpha val="100000"/>
                  </a:srgbClr>
                </a:solidFill>
                <a:latin typeface="Play Regular" pitchFamily="34" charset="0"/>
                <a:ea typeface="Play Regular" pitchFamily="34" charset="-122"/>
                <a:cs typeface="Play Regular" pitchFamily="34" charset="-120"/>
              </a:rPr>
              <a:t>г. Новосибирск, б-р</a:t>
            </a:r>
            <a:r>
              <a:rPr lang="en-US" sz="4000" dirty="0">
                <a:solidFill>
                  <a:srgbClr val="000050">
                    <a:alpha val="100000"/>
                  </a:srgbClr>
                </a:solidFill>
                <a:latin typeface="Play Regular" pitchFamily="34" charset="0"/>
                <a:ea typeface="Play Regular" pitchFamily="34" charset="-122"/>
                <a:cs typeface="Play Regular" pitchFamily="34" charset="-120"/>
              </a:rPr>
              <a:t> </a:t>
            </a:r>
            <a:r>
              <a:rPr lang="ru-RU" sz="4000" dirty="0">
                <a:solidFill>
                  <a:srgbClr val="000050">
                    <a:alpha val="100000"/>
                  </a:srgbClr>
                </a:solidFill>
                <a:latin typeface="Play Regular" pitchFamily="34" charset="0"/>
                <a:ea typeface="Play Regular" pitchFamily="34" charset="-122"/>
                <a:cs typeface="Play Regular" pitchFamily="34" charset="-120"/>
              </a:rPr>
              <a:t>Молодежи  д.36</a:t>
            </a:r>
            <a:endParaRPr lang="ru-RU" sz="4000" dirty="0"/>
          </a:p>
        </p:txBody>
      </p:sp>
      <p:sp>
        <p:nvSpPr>
          <p:cNvPr id="21" name="Text 6">
            <a:extLst>
              <a:ext uri="{FF2B5EF4-FFF2-40B4-BE49-F238E27FC236}">
                <a16:creationId xmlns:a16="http://schemas.microsoft.com/office/drawing/2014/main" id="{039D7928-39E6-4EAE-B292-23409A2BBACD}"/>
              </a:ext>
            </a:extLst>
          </p:cNvPr>
          <p:cNvSpPr/>
          <p:nvPr/>
        </p:nvSpPr>
        <p:spPr>
          <a:xfrm>
            <a:off x="1993219" y="15885006"/>
            <a:ext cx="6729824" cy="9853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8400"/>
              </a:lnSpc>
              <a:buNone/>
            </a:pPr>
            <a:r>
              <a:rPr lang="ru-RU" sz="5400" dirty="0">
                <a:solidFill>
                  <a:srgbClr val="000050">
                    <a:alpha val="100000"/>
                  </a:srgbClr>
                </a:solidFill>
                <a:latin typeface="Play Regular" pitchFamily="34" charset="0"/>
                <a:ea typeface="Play Regular" pitchFamily="34" charset="-122"/>
                <a:cs typeface="Play Regular" pitchFamily="34" charset="-120"/>
              </a:rPr>
              <a:t>+7(383) 383-55-54</a:t>
            </a:r>
            <a:endParaRPr lang="ru-RU" sz="5400" dirty="0"/>
          </a:p>
        </p:txBody>
      </p:sp>
      <p:sp>
        <p:nvSpPr>
          <p:cNvPr id="22" name="Text 7">
            <a:extLst>
              <a:ext uri="{FF2B5EF4-FFF2-40B4-BE49-F238E27FC236}">
                <a16:creationId xmlns:a16="http://schemas.microsoft.com/office/drawing/2014/main" id="{08FBD29D-653B-4990-AF22-9265C1DC5593}"/>
              </a:ext>
            </a:extLst>
          </p:cNvPr>
          <p:cNvSpPr/>
          <p:nvPr/>
        </p:nvSpPr>
        <p:spPr>
          <a:xfrm>
            <a:off x="1663076" y="16910363"/>
            <a:ext cx="7059967" cy="9853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8400"/>
              </a:lnSpc>
              <a:buNone/>
            </a:pPr>
            <a:r>
              <a:rPr lang="en-US" sz="5400" dirty="0">
                <a:solidFill>
                  <a:srgbClr val="000050">
                    <a:alpha val="100000"/>
                  </a:srgbClr>
                </a:solidFill>
                <a:latin typeface="Play Regular" pitchFamily="34" charset="0"/>
                <a:ea typeface="Play Regular" pitchFamily="34" charset="-122"/>
                <a:cs typeface="Play Regular" pitchFamily="34" charset="-120"/>
              </a:rPr>
              <a:t>comfort-</a:t>
            </a:r>
            <a:r>
              <a:rPr lang="en-US" sz="5400" dirty="0" err="1">
                <a:solidFill>
                  <a:srgbClr val="000050">
                    <a:alpha val="100000"/>
                  </a:srgbClr>
                </a:solidFill>
                <a:latin typeface="Play Regular" pitchFamily="34" charset="0"/>
                <a:ea typeface="Play Regular" pitchFamily="34" charset="-122"/>
                <a:cs typeface="Play Regular" pitchFamily="34" charset="-120"/>
              </a:rPr>
              <a:t>acd</a:t>
            </a:r>
            <a:r>
              <a:rPr lang="ru-RU" sz="5400" dirty="0">
                <a:solidFill>
                  <a:srgbClr val="000050">
                    <a:alpha val="100000"/>
                  </a:srgbClr>
                </a:solidFill>
                <a:latin typeface="Play Regular" pitchFamily="34" charset="0"/>
                <a:ea typeface="Play Regular" pitchFamily="34" charset="-122"/>
                <a:cs typeface="Play Regular" pitchFamily="34" charset="-120"/>
              </a:rPr>
              <a:t>.ru</a:t>
            </a:r>
            <a:endParaRPr lang="ru-RU" sz="5400" dirty="0"/>
          </a:p>
        </p:txBody>
      </p:sp>
      <p:sp>
        <p:nvSpPr>
          <p:cNvPr id="23" name="Text 8">
            <a:extLst>
              <a:ext uri="{FF2B5EF4-FFF2-40B4-BE49-F238E27FC236}">
                <a16:creationId xmlns:a16="http://schemas.microsoft.com/office/drawing/2014/main" id="{9D426314-3F11-4871-B15B-8F140439C432}"/>
              </a:ext>
            </a:extLst>
          </p:cNvPr>
          <p:cNvSpPr/>
          <p:nvPr/>
        </p:nvSpPr>
        <p:spPr>
          <a:xfrm>
            <a:off x="698045" y="17935720"/>
            <a:ext cx="8988880" cy="9853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8400"/>
              </a:lnSpc>
              <a:buNone/>
            </a:pPr>
            <a:r>
              <a:rPr lang="en-US" sz="5400" dirty="0">
                <a:solidFill>
                  <a:srgbClr val="000050">
                    <a:alpha val="100000"/>
                  </a:srgbClr>
                </a:solidFill>
                <a:latin typeface="Play Regular" pitchFamily="34" charset="0"/>
                <a:ea typeface="Play Regular" pitchFamily="34" charset="-122"/>
                <a:cs typeface="Play Regular" pitchFamily="34" charset="-120"/>
              </a:rPr>
              <a:t>info</a:t>
            </a:r>
            <a:r>
              <a:rPr lang="ru-RU" sz="5400" dirty="0">
                <a:solidFill>
                  <a:srgbClr val="000050">
                    <a:alpha val="100000"/>
                  </a:srgbClr>
                </a:solidFill>
                <a:latin typeface="Play Regular" pitchFamily="34" charset="0"/>
                <a:ea typeface="Play Regular" pitchFamily="34" charset="-122"/>
                <a:cs typeface="Play Regular" pitchFamily="34" charset="-120"/>
              </a:rPr>
              <a:t>@</a:t>
            </a:r>
            <a:r>
              <a:rPr lang="en-US" sz="5400" dirty="0">
                <a:solidFill>
                  <a:srgbClr val="000050">
                    <a:alpha val="100000"/>
                  </a:srgbClr>
                </a:solidFill>
                <a:latin typeface="Play Regular" pitchFamily="34" charset="0"/>
                <a:ea typeface="Play Regular" pitchFamily="34" charset="-122"/>
                <a:cs typeface="Play Regular" pitchFamily="34" charset="-120"/>
              </a:rPr>
              <a:t>comfort-</a:t>
            </a:r>
            <a:r>
              <a:rPr lang="en-US" sz="5400" dirty="0" err="1">
                <a:solidFill>
                  <a:srgbClr val="000050">
                    <a:alpha val="100000"/>
                  </a:srgbClr>
                </a:solidFill>
                <a:latin typeface="Play Regular" pitchFamily="34" charset="0"/>
                <a:ea typeface="Play Regular" pitchFamily="34" charset="-122"/>
                <a:cs typeface="Play Regular" pitchFamily="34" charset="-120"/>
              </a:rPr>
              <a:t>acd</a:t>
            </a:r>
            <a:r>
              <a:rPr lang="ru-RU" sz="5400" dirty="0">
                <a:solidFill>
                  <a:srgbClr val="000050">
                    <a:alpha val="100000"/>
                  </a:srgbClr>
                </a:solidFill>
                <a:latin typeface="Play Regular" pitchFamily="34" charset="0"/>
                <a:ea typeface="Play Regular" pitchFamily="34" charset="-122"/>
                <a:cs typeface="Play Regular" pitchFamily="34" charset="-120"/>
              </a:rPr>
              <a:t>.ru</a:t>
            </a:r>
            <a:endParaRPr lang="ru-RU" sz="5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562B8E-22E7-4F2D-AC77-A5E619148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4305" y="7706993"/>
            <a:ext cx="5957514" cy="539081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34</Words>
  <Application>Microsoft Office PowerPoint</Application>
  <PresentationFormat>Произвольный</PresentationFormat>
  <Paragraphs>13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Play Regular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Generated with vga_pptify</dc:creator>
  <cp:lastModifiedBy>Александр</cp:lastModifiedBy>
  <cp:revision>3</cp:revision>
  <dcterms:created xsi:type="dcterms:W3CDTF">2024-02-09T06:52:18Z</dcterms:created>
  <dcterms:modified xsi:type="dcterms:W3CDTF">2025-09-15T09:35:28Z</dcterms:modified>
</cp:coreProperties>
</file>